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6"/>
  </p:notesMasterIdLst>
  <p:handoutMasterIdLst>
    <p:handoutMasterId r:id="rId7"/>
  </p:handoutMasterIdLst>
  <p:sldIdLst>
    <p:sldId id="369" r:id="rId2"/>
    <p:sldId id="367" r:id="rId3"/>
    <p:sldId id="370" r:id="rId4"/>
    <p:sldId id="3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35548B"/>
    <a:srgbClr val="115E67"/>
    <a:srgbClr val="4797A8"/>
    <a:srgbClr val="D668A1"/>
    <a:srgbClr val="549DF4"/>
    <a:srgbClr val="F6DCB2"/>
    <a:srgbClr val="F5B896"/>
    <a:srgbClr val="6B8CC4"/>
    <a:srgbClr val="365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9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69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72AA43-07F8-F183-3CBE-66B7683D42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0BEA3-A1C0-B0BB-7FA3-0C97BF53A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C1B98-6145-4878-BD11-7FB587FD6280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379A4-F996-77D2-5316-68113729C9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66073-C169-A783-7F96-37684A4B9F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39E04-03FA-4D5D-8269-9B59A47E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B403-9D9F-904A-87D7-0888CD12FA2C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CDA4B-6271-214C-B44A-5D4ADE085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3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DA4B-6271-214C-B44A-5D4ADE085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216433" y="5526466"/>
            <a:ext cx="1558579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744E-F60B-F848-BEFC-94B05014A8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144167"/>
            <a:ext cx="10327342" cy="2620012"/>
          </a:xfrm>
        </p:spPr>
        <p:txBody>
          <a:bodyPr anchor="b">
            <a:noAutofit/>
          </a:bodyPr>
          <a:lstStyle>
            <a:lvl1pPr marL="0" indent="0">
              <a:buNone/>
              <a:defRPr sz="5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6107E6-D9EB-BE49-830C-3119F88C9E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940496"/>
            <a:ext cx="8570258" cy="484187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A56F2F-05A7-F849-8CEA-EF2DC87E4D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446037"/>
            <a:ext cx="6490447" cy="802617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1A7441-2BED-5D46-BF24-386AEDB80C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4825" y="5526466"/>
            <a:ext cx="4697693" cy="124188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[Click to add the financial relationships you have with ineligible companies (previously defined as “commercial interests”). If you have no financial relationships, specifically note "None”]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33ACB3B-EC78-23C0-8449-852E07E6B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432" y="154178"/>
            <a:ext cx="1454444" cy="548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527473-C3EC-40CA-4338-D46F1C951E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5760163" y="2917504"/>
            <a:ext cx="6431837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1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3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30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D341-9073-7F0F-ED75-E6C1B7A5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54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A2513-C97D-EDD7-47D0-0CB1C6A3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136" y="291305"/>
            <a:ext cx="6633712" cy="7794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6ED3-5A7E-6773-7C09-7BE850544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31837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7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4A35AB8-A7BB-4C13-6C90-68814CC0FE1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37890" y="6176963"/>
            <a:ext cx="1454444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2" r:id="rId2"/>
    <p:sldLayoutId id="2147483716" r:id="rId3"/>
    <p:sldLayoutId id="2147483713" r:id="rId4"/>
    <p:sldLayoutId id="2147483717" r:id="rId5"/>
    <p:sldLayoutId id="214748370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D6D2C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9D8B7-9DF2-CB43-A7AF-1A9E93AF92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1144167"/>
            <a:ext cx="10327342" cy="2620012"/>
          </a:xfrm>
        </p:spPr>
        <p:txBody>
          <a:bodyPr/>
          <a:lstStyle/>
          <a:p>
            <a:r>
              <a:rPr lang="en-US" dirty="0"/>
              <a:t>[TITLE OF PRESENTATION </a:t>
            </a:r>
            <a:br>
              <a:rPr lang="en-US" dirty="0"/>
            </a:br>
            <a:r>
              <a:rPr lang="en-US" dirty="0"/>
              <a:t>GOES HERE]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DEA7F1-BC25-8D47-A811-772E1BA0D4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977" y="3940496"/>
            <a:ext cx="8570258" cy="484187"/>
          </a:xfrm>
        </p:spPr>
        <p:txBody>
          <a:bodyPr>
            <a:normAutofit/>
          </a:bodyPr>
          <a:lstStyle/>
          <a:p>
            <a:r>
              <a:rPr lang="en-US" dirty="0"/>
              <a:t>Presenter Firstname Lastname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ED9BE-1940-D847-BD4B-1175E4F89C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4446037"/>
            <a:ext cx="6490447" cy="802617"/>
          </a:xfrm>
        </p:spPr>
        <p:txBody>
          <a:bodyPr/>
          <a:lstStyle/>
          <a:p>
            <a:r>
              <a:rPr lang="en-US" dirty="0"/>
              <a:t>[Insert Institution Name Here</a:t>
            </a:r>
            <a:br>
              <a:rPr lang="en-US" dirty="0"/>
            </a:br>
            <a:r>
              <a:rPr lang="en-US" dirty="0"/>
              <a:t>City, State / Country Here]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93D6C-4EE9-B646-91B1-E770B48099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825" y="5526466"/>
            <a:ext cx="4697693" cy="1241889"/>
          </a:xfrm>
        </p:spPr>
        <p:txBody>
          <a:bodyPr/>
          <a:lstStyle/>
          <a:p>
            <a:r>
              <a:rPr lang="en-US" dirty="0"/>
              <a:t>[Click to add the financial relationships you have with ineligible companies (previously defined as “commercial interests”). If you have no financial relationships, specifically note "None”]</a:t>
            </a:r>
          </a:p>
        </p:txBody>
      </p:sp>
    </p:spTree>
    <p:extLst>
      <p:ext uri="{BB962C8B-B14F-4D97-AF65-F5344CB8AC3E}">
        <p14:creationId xmlns:p14="http://schemas.microsoft.com/office/powerpoint/2010/main" val="16043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C38-5F65-5947-885B-5AB8814D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998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C38-5F65-5947-885B-5AB8814D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670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C38-5F65-5947-885B-5AB8814D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5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8">
      <a:dk1>
        <a:srgbClr val="0A3E53"/>
      </a:dk1>
      <a:lt1>
        <a:srgbClr val="FFFFFF"/>
      </a:lt1>
      <a:dk2>
        <a:srgbClr val="34558B"/>
      </a:dk2>
      <a:lt2>
        <a:srgbClr val="D6D2C4"/>
      </a:lt2>
      <a:accent1>
        <a:srgbClr val="4797A8"/>
      </a:accent1>
      <a:accent2>
        <a:srgbClr val="D668A1"/>
      </a:accent2>
      <a:accent3>
        <a:srgbClr val="61A851"/>
      </a:accent3>
      <a:accent4>
        <a:srgbClr val="549DF3"/>
      </a:accent4>
      <a:accent5>
        <a:srgbClr val="FFFFFF"/>
      </a:accent5>
      <a:accent6>
        <a:srgbClr val="BB2026"/>
      </a:accent6>
      <a:hlink>
        <a:srgbClr val="4797A8"/>
      </a:hlink>
      <a:folHlink>
        <a:srgbClr val="479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6818</TotalTime>
  <Words>66</Words>
  <Application>Microsoft Office PowerPoint</Application>
  <PresentationFormat>Widescreen</PresentationFormat>
  <Paragraphs>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Title goes here</vt:lpstr>
      <vt:lpstr>Title goes here</vt:lpstr>
      <vt:lpstr>Title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Beaty</dc:creator>
  <cp:lastModifiedBy>Fatima Tayag</cp:lastModifiedBy>
  <cp:revision>175</cp:revision>
  <cp:lastPrinted>2020-02-07T08:18:15Z</cp:lastPrinted>
  <dcterms:created xsi:type="dcterms:W3CDTF">2019-01-31T17:27:22Z</dcterms:created>
  <dcterms:modified xsi:type="dcterms:W3CDTF">2023-01-25T23:42:42Z</dcterms:modified>
</cp:coreProperties>
</file>